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  <p:sldMasterId id="2147483714" r:id="rId2"/>
    <p:sldMasterId id="2147483732" r:id="rId3"/>
    <p:sldMasterId id="2147483750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6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3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2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audio1.wav>
</file>

<file path=ppt/media/hdphoto1.wdp>
</file>

<file path=ppt/media/hdphoto2.wdp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3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25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89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19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071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6730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598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03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479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68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93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8008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0195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7278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262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10723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725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771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538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36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8882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798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0339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4148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195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81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0286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9281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832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184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87733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370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84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46055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420327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1472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14217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944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8417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8243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5595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42683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1556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1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9337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1693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542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97936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29817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8924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7705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2398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532288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3549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9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05279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7747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63580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2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26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12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31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94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70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07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994CE-FDEF-4FCC-8E2D-DE3CEA2AFEF1}" type="datetimeFigureOut">
              <a:rPr lang="en-US" smtClean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06C8E-2703-4147-A887-0C48F04A2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2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4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69F1E-2257-4C76-BC1D-756CB74C2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i="1" dirty="0">
                <a:latin typeface="Bodoni MT Black" panose="02070A03080606020203" pitchFamily="18" charset="0"/>
              </a:rPr>
              <a:t>MULTI-CONVERT PRO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D434A2-9107-4D46-9D4E-4F3C86D5C2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337630"/>
            <a:ext cx="2618232" cy="640778"/>
          </a:xfrm>
        </p:spPr>
        <p:txBody>
          <a:bodyPr>
            <a:normAutofit/>
          </a:bodyPr>
          <a:lstStyle/>
          <a:p>
            <a:r>
              <a:rPr lang="en-US" sz="1300" b="1" i="1" u="sng" dirty="0"/>
              <a:t>PROGRAMMING FUNDAMENTAL PROJECT</a:t>
            </a:r>
          </a:p>
        </p:txBody>
      </p:sp>
      <p:pic>
        <p:nvPicPr>
          <p:cNvPr id="4" name="Audio">
            <a:hlinkClick r:id="" action="ppaction://media"/>
            <a:extLst>
              <a:ext uri="{FF2B5EF4-FFF2-40B4-BE49-F238E27FC236}">
                <a16:creationId xmlns:a16="http://schemas.microsoft.com/office/drawing/2014/main" id="{9A4392ED-0F2D-4DB2-9BA4-160767E408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1737" y="18070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258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0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6E167-267F-C8CA-D5BF-21498B9633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382155-6E88-ADBD-4C3A-4031E85C6D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Currency Convertor</a:t>
            </a:r>
          </a:p>
        </p:txBody>
      </p:sp>
    </p:spTree>
    <p:extLst>
      <p:ext uri="{BB962C8B-B14F-4D97-AF65-F5344CB8AC3E}">
        <p14:creationId xmlns:p14="http://schemas.microsoft.com/office/powerpoint/2010/main" val="375377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9FA7D-5EF6-2B1D-486D-789A27C21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Currency convertor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1076A-FCB1-B47A-EE6F-02E233CD2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a program that allow users to convert the value of one currency to another.</a:t>
            </a:r>
          </a:p>
          <a:p>
            <a:r>
              <a:rPr lang="en-US" dirty="0"/>
              <a:t>By using </a:t>
            </a:r>
            <a:r>
              <a:rPr lang="en-US" dirty="0" err="1"/>
              <a:t>c++</a:t>
            </a:r>
            <a:r>
              <a:rPr lang="en-US" dirty="0"/>
              <a:t> program we will convert currency into dollar, euros and USD.</a:t>
            </a:r>
          </a:p>
          <a:p>
            <a:r>
              <a:rPr lang="en-US" dirty="0"/>
              <a:t>For example, if the euro dollar conversion rate is 1.25, it means that one euro </a:t>
            </a:r>
            <a:r>
              <a:rPr lang="en-US"/>
              <a:t>is equal to $1.25.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446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49A3A-5546-7028-0C9E-9140F282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76F07-2CAA-6EAE-13C4-C07FDF561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program will allow user to enter the amount and choose currency.</a:t>
            </a:r>
          </a:p>
          <a:p>
            <a:r>
              <a:rPr lang="en-US" dirty="0"/>
              <a:t>It validates that the amount is numeric value.</a:t>
            </a:r>
          </a:p>
          <a:p>
            <a:r>
              <a:rPr lang="en-US" dirty="0"/>
              <a:t>It also provides current exchange rates for accurate result. For example 1 USD is equal to 0.85 EUR.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145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A3A72-CF45-C590-2497-34526BC94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C428D-66B7-4C46-141C-6BA3758AE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program makes it easy for business and people to trade or buy things internationally by converting from one currency to another.</a:t>
            </a:r>
          </a:p>
          <a:p>
            <a:r>
              <a:rPr lang="en-US" dirty="0"/>
              <a:t>It offers convenient and quick way for users to understand and manage monetary values.</a:t>
            </a:r>
          </a:p>
          <a:p>
            <a:r>
              <a:rPr lang="en-US" dirty="0"/>
              <a:t>It allows online platforms to display prices in various currencies.</a:t>
            </a:r>
          </a:p>
        </p:txBody>
      </p:sp>
    </p:spTree>
    <p:extLst>
      <p:ext uri="{BB962C8B-B14F-4D97-AF65-F5344CB8AC3E}">
        <p14:creationId xmlns:p14="http://schemas.microsoft.com/office/powerpoint/2010/main" val="1820287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64AF9-0D9D-1E2E-AA10-11E2EE4F7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8AF22-9122-5EF5-F2CD-1270513A20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using real-time exchange rates, a currency convertor in </a:t>
            </a:r>
            <a:r>
              <a:rPr lang="en-US" dirty="0" err="1"/>
              <a:t>c++</a:t>
            </a:r>
            <a:r>
              <a:rPr lang="en-US" dirty="0"/>
              <a:t> program ensure the accurate conversion.</a:t>
            </a:r>
          </a:p>
          <a:p>
            <a:r>
              <a:rPr lang="en-US" dirty="0"/>
              <a:t>It helps international travelers to study price of foreign goods and services.</a:t>
            </a:r>
          </a:p>
          <a:p>
            <a:r>
              <a:rPr lang="en-US" dirty="0"/>
              <a:t>It can be integrated into larger software systems or applications, such as accounting tool and e-commerce platform.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020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855F-5910-BDA5-4DAF-08AE67FB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different features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3B84A-4149-72B3-FF3A-6A2B867E0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If-else statement: To handle different currency conversion based on user’s input.</a:t>
            </a:r>
          </a:p>
          <a:p>
            <a:r>
              <a:rPr lang="en-US" dirty="0"/>
              <a:t>Loops: It allow user to perform multiple currency conversion in single program execution.</a:t>
            </a:r>
          </a:p>
          <a:p>
            <a:r>
              <a:rPr lang="en-US" dirty="0"/>
              <a:t>Exceptional handling: If the user enter invalid input then it helps to ensure to run the program properly.</a:t>
            </a:r>
          </a:p>
          <a:p>
            <a:r>
              <a:rPr lang="en-US" dirty="0"/>
              <a:t>Arrays: It will allow to access and update the exchange rates.</a:t>
            </a:r>
          </a:p>
          <a:p>
            <a:r>
              <a:rPr lang="en-US" dirty="0"/>
              <a:t>User-defined function: Implementing user-defined function will make currency convertor program more modular and organized.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801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Percentage to GPA converter </a:t>
            </a:r>
          </a:p>
          <a:p>
            <a:r>
              <a:rPr lang="en-US" dirty="0"/>
              <a:t>Muhammad </a:t>
            </a:r>
            <a:r>
              <a:rPr lang="en-US" dirty="0" err="1"/>
              <a:t>Saad</a:t>
            </a:r>
            <a:r>
              <a:rPr lang="en-US" dirty="0"/>
              <a:t> khan (232423)</a:t>
            </a:r>
          </a:p>
        </p:txBody>
      </p:sp>
    </p:spTree>
    <p:extLst>
      <p:ext uri="{BB962C8B-B14F-4D97-AF65-F5344CB8AC3E}">
        <p14:creationId xmlns:p14="http://schemas.microsoft.com/office/powerpoint/2010/main" val="312408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Percentage to GPA converter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program will enable the user to enter their percentage score and convert it into GPA Grading.</a:t>
            </a:r>
          </a:p>
          <a:p>
            <a:r>
              <a:rPr lang="en-US" dirty="0"/>
              <a:t>We are using C++ language that will calculate the corresponding GPA according to a pre-defined grading scale.</a:t>
            </a:r>
          </a:p>
          <a:p>
            <a:r>
              <a:rPr lang="en-US" dirty="0"/>
              <a:t> (e.g., 90-100: A = 4.0</a:t>
            </a:r>
          </a:p>
          <a:p>
            <a:pPr marL="0" indent="0">
              <a:buNone/>
            </a:pPr>
            <a:r>
              <a:rPr lang="en-US" dirty="0"/>
              <a:t>                80-89: B = 3.0</a:t>
            </a:r>
          </a:p>
          <a:p>
            <a:pPr marL="0" indent="0">
              <a:buNone/>
            </a:pPr>
            <a:r>
              <a:rPr lang="en-US" dirty="0"/>
              <a:t>                70-79: C = 2.0</a:t>
            </a:r>
          </a:p>
          <a:p>
            <a:pPr marL="0" indent="0">
              <a:buNone/>
            </a:pPr>
            <a:r>
              <a:rPr lang="en-US" dirty="0"/>
              <a:t>                 60-69: D =1.0</a:t>
            </a:r>
          </a:p>
        </p:txBody>
      </p:sp>
    </p:spTree>
    <p:extLst>
      <p:ext uri="{BB962C8B-B14F-4D97-AF65-F5344CB8AC3E}">
        <p14:creationId xmlns:p14="http://schemas.microsoft.com/office/powerpoint/2010/main" val="25244091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program will allow the user to specify the grading scale (e.g., entering custom ranges and GPAs).</a:t>
            </a:r>
          </a:p>
          <a:p>
            <a:r>
              <a:rPr lang="en-US" dirty="0"/>
              <a:t>Handle invalid input gracefully (e.g., negative percentages, non-numeric input).</a:t>
            </a:r>
          </a:p>
          <a:p>
            <a:r>
              <a:rPr lang="en-US" dirty="0"/>
              <a:t>Convert the program into a reusable function for modularity.</a:t>
            </a:r>
          </a:p>
          <a:p>
            <a:r>
              <a:rPr lang="en-US" dirty="0"/>
              <a:t>Implement a loop for converting multiple percentages or building a table of scores and GPAs.</a:t>
            </a:r>
          </a:p>
        </p:txBody>
      </p:sp>
    </p:spTree>
    <p:extLst>
      <p:ext uri="{BB962C8B-B14F-4D97-AF65-F5344CB8AC3E}">
        <p14:creationId xmlns:p14="http://schemas.microsoft.com/office/powerpoint/2010/main" val="2565217238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and importance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This project aims to develop a program in C++ that converts percentages earned in courses to their corresponding Grade Point Average (GPA). This can be a valuable tool for students, educators, and institutions.</a:t>
            </a:r>
          </a:p>
          <a:p>
            <a:r>
              <a:rPr lang="en-US" dirty="0"/>
              <a:t>For students, it will Track progress </a:t>
            </a:r>
            <a:r>
              <a:rPr lang="en-US" dirty="0" err="1"/>
              <a:t>easily,predict</a:t>
            </a:r>
            <a:r>
              <a:rPr lang="en-US" dirty="0"/>
              <a:t> final GPA and can analyze individual performance across courses and compare it to peers or program requirements.</a:t>
            </a:r>
          </a:p>
          <a:p>
            <a:r>
              <a:rPr lang="en-US" dirty="0"/>
              <a:t>For Educators and Institutions, this program will standardize grading system, analyze student performance and generate reports for various purpose like </a:t>
            </a:r>
            <a:r>
              <a:rPr lang="en-US" dirty="0" err="1"/>
              <a:t>acadmic</a:t>
            </a:r>
            <a:r>
              <a:rPr lang="en-US" dirty="0"/>
              <a:t> advising or accreditation.</a:t>
            </a:r>
          </a:p>
          <a:p>
            <a:r>
              <a:rPr lang="en-US" dirty="0"/>
              <a:t>This program will eliminates manual calculations and reduces the risk of human error.</a:t>
            </a:r>
          </a:p>
          <a:p>
            <a:r>
              <a:rPr lang="en-US" dirty="0"/>
              <a:t>Overall, a percentage to GPA converter in C++ serves a valuable purpose in the academic world, offering practical benefits for both students and institutions.</a:t>
            </a:r>
          </a:p>
        </p:txBody>
      </p:sp>
    </p:spTree>
    <p:extLst>
      <p:ext uri="{BB962C8B-B14F-4D97-AF65-F5344CB8AC3E}">
        <p14:creationId xmlns:p14="http://schemas.microsoft.com/office/powerpoint/2010/main" val="359182291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8C32B-C60F-46A1-9EBD-222AB2F86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03604"/>
            <a:ext cx="10058400" cy="4050792"/>
          </a:xfrm>
        </p:spPr>
        <p:txBody>
          <a:bodyPr>
            <a:normAutofit/>
          </a:bodyPr>
          <a:lstStyle/>
          <a:p>
            <a:pPr algn="ctr"/>
            <a:r>
              <a:rPr lang="en-US" sz="2400" i="1" u="sng" dirty="0"/>
              <a:t>GROUP MEMBERS:</a:t>
            </a:r>
          </a:p>
          <a:p>
            <a:endParaRPr lang="en-US" sz="2400" dirty="0"/>
          </a:p>
          <a:p>
            <a:r>
              <a:rPr lang="en-US" sz="2400" dirty="0"/>
              <a:t>1.</a:t>
            </a:r>
            <a:r>
              <a:rPr lang="en-US" sz="2400" i="1" dirty="0"/>
              <a:t>Farhan Munir </a:t>
            </a:r>
            <a:r>
              <a:rPr lang="en-US" sz="2400" dirty="0"/>
              <a:t>(232396):</a:t>
            </a:r>
          </a:p>
          <a:p>
            <a:pPr algn="ctr"/>
            <a:r>
              <a:rPr lang="en-US" sz="2400" b="1" dirty="0"/>
              <a:t>CAR FUEL CONSUMPTION CONVERSION</a:t>
            </a:r>
            <a:r>
              <a:rPr lang="en-US" sz="2400" dirty="0"/>
              <a:t>.</a:t>
            </a:r>
          </a:p>
          <a:p>
            <a:r>
              <a:rPr lang="en-US" sz="2400" dirty="0"/>
              <a:t>2.</a:t>
            </a:r>
            <a:r>
              <a:rPr lang="en-US" sz="2400" i="1" dirty="0"/>
              <a:t>Tania </a:t>
            </a:r>
            <a:r>
              <a:rPr lang="en-US" sz="2400" i="1" dirty="0" err="1"/>
              <a:t>Khawar</a:t>
            </a:r>
            <a:r>
              <a:rPr lang="en-US" sz="2400" i="1" dirty="0"/>
              <a:t> </a:t>
            </a:r>
            <a:r>
              <a:rPr lang="en-US" sz="2400" dirty="0"/>
              <a:t>(232378):</a:t>
            </a:r>
          </a:p>
          <a:p>
            <a:pPr algn="ctr"/>
            <a:r>
              <a:rPr lang="en-US" sz="2400" b="1" dirty="0"/>
              <a:t>CURRENCY CONVERSION.</a:t>
            </a:r>
            <a:endParaRPr lang="en-US" sz="2400" dirty="0"/>
          </a:p>
          <a:p>
            <a:r>
              <a:rPr lang="en-US" sz="2400" dirty="0"/>
              <a:t>3.</a:t>
            </a:r>
            <a:r>
              <a:rPr lang="en-US" sz="2400" i="1" dirty="0"/>
              <a:t>Muhammad Saad Khan </a:t>
            </a:r>
            <a:r>
              <a:rPr lang="en-US" sz="2400"/>
              <a:t>(232423</a:t>
            </a:r>
            <a:r>
              <a:rPr lang="en-US" sz="2400" dirty="0"/>
              <a:t>):</a:t>
            </a:r>
          </a:p>
          <a:p>
            <a:pPr algn="ctr"/>
            <a:r>
              <a:rPr lang="en-US" sz="2400" b="1" dirty="0"/>
              <a:t>GRADES &amp; PERCENTAGE CONVERSION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3518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Featrures</a:t>
            </a:r>
            <a:r>
              <a:rPr lang="en-US" dirty="0"/>
              <a:t> of C++ used in this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We are using following </a:t>
            </a:r>
            <a:r>
              <a:rPr lang="en-US" sz="1200" dirty="0" err="1"/>
              <a:t>c++</a:t>
            </a:r>
            <a:r>
              <a:rPr lang="en-US" sz="1200" dirty="0"/>
              <a:t> features in order to make this project</a:t>
            </a:r>
          </a:p>
          <a:p>
            <a:pPr>
              <a:buFont typeface="+mj-lt"/>
              <a:buAutoNum type="arabicPeriod"/>
            </a:pPr>
            <a:r>
              <a:rPr lang="en-US" sz="1200" b="1" dirty="0"/>
              <a:t>if-else statements: </a:t>
            </a:r>
            <a:r>
              <a:rPr lang="en-US" sz="1200" dirty="0"/>
              <a:t>To implement different letter grades and corresponding GPA values based on percentage ranges.</a:t>
            </a:r>
          </a:p>
          <a:p>
            <a:pPr>
              <a:buFont typeface="+mj-lt"/>
              <a:buAutoNum type="arabicPeriod"/>
            </a:pPr>
            <a:r>
              <a:rPr lang="en-US" sz="1200" b="1" dirty="0"/>
              <a:t>switch statements</a:t>
            </a:r>
            <a:r>
              <a:rPr lang="en-US" sz="1200" dirty="0"/>
              <a:t>: Alternatively, a switch statement can be used with defined cases for each letter grade and their corresponding GPA.</a:t>
            </a:r>
          </a:p>
          <a:p>
            <a:pPr>
              <a:buFont typeface="+mj-lt"/>
              <a:buAutoNum type="arabicPeriod"/>
            </a:pPr>
            <a:r>
              <a:rPr lang="en-US" sz="1200" b="1" dirty="0"/>
              <a:t>for loop: </a:t>
            </a:r>
            <a:r>
              <a:rPr lang="en-US" sz="1200" dirty="0"/>
              <a:t>To iterate through a list of percentages for multiple courses and calculate their individual GPAs.</a:t>
            </a:r>
          </a:p>
          <a:p>
            <a:pPr>
              <a:buFont typeface="+mj-lt"/>
              <a:buAutoNum type="arabicPeriod"/>
            </a:pPr>
            <a:r>
              <a:rPr lang="en-US" sz="1200" b="1" dirty="0"/>
              <a:t>while loop: </a:t>
            </a:r>
            <a:r>
              <a:rPr lang="en-US" sz="1200" dirty="0"/>
              <a:t>If there's an unknown number of courses, a while loop can iterate until all percentages are processed.</a:t>
            </a:r>
          </a:p>
          <a:p>
            <a:pPr>
              <a:buFont typeface="+mj-lt"/>
              <a:buAutoNum type="arabicPeriod"/>
            </a:pPr>
            <a:r>
              <a:rPr lang="en-US" sz="1200" b="1" dirty="0"/>
              <a:t>Arrays: </a:t>
            </a:r>
            <a:r>
              <a:rPr lang="en-US" sz="1200" dirty="0"/>
              <a:t>To store percentages for multiple courses and calculate overall GPA.</a:t>
            </a:r>
          </a:p>
          <a:p>
            <a:pPr>
              <a:buFont typeface="+mj-lt"/>
              <a:buAutoNum type="arabicPeriod"/>
            </a:pPr>
            <a:r>
              <a:rPr lang="en-US" sz="1200" b="1" dirty="0"/>
              <a:t>Structures/Classes:</a:t>
            </a:r>
            <a:r>
              <a:rPr lang="en-US" sz="1200" dirty="0"/>
              <a:t> To encapsulate data like course name, percentage, and calculated GPA for each course.</a:t>
            </a:r>
          </a:p>
          <a:p>
            <a:pPr>
              <a:buFont typeface="+mj-lt"/>
              <a:buAutoNum type="arabicPeriod"/>
            </a:pPr>
            <a:r>
              <a:rPr lang="en-US" sz="1200" b="1" dirty="0"/>
              <a:t>Error handling: </a:t>
            </a:r>
            <a:r>
              <a:rPr lang="en-US" sz="1200" dirty="0"/>
              <a:t>To check for invalid input values and handle them gracefully.</a:t>
            </a:r>
          </a:p>
          <a:p>
            <a:pPr>
              <a:buFont typeface="+mj-lt"/>
              <a:buAutoNum type="arabicPeriod"/>
            </a:pPr>
            <a:r>
              <a:rPr lang="en-US" sz="1200" b="1" dirty="0"/>
              <a:t>User-defined functions:</a:t>
            </a:r>
            <a:r>
              <a:rPr lang="en-US" sz="1200" dirty="0"/>
              <a:t> To modularize the code and handle specific tasks like:</a:t>
            </a:r>
          </a:p>
          <a:p>
            <a:pPr algn="ctr"/>
            <a:r>
              <a:rPr lang="en-US" sz="1200" dirty="0"/>
              <a:t>Converting a percentage to a letter grade.</a:t>
            </a:r>
          </a:p>
          <a:p>
            <a:pPr algn="ctr"/>
            <a:r>
              <a:rPr lang="en-US" sz="1200" dirty="0"/>
              <a:t>Calculating GPA based on a given grading scale.</a:t>
            </a:r>
          </a:p>
          <a:p>
            <a:pPr algn="ctr"/>
            <a:r>
              <a:rPr lang="en-US" sz="1200" dirty="0"/>
              <a:t>Printing results in a user-friendly format.</a:t>
            </a:r>
          </a:p>
        </p:txBody>
      </p:sp>
    </p:spTree>
    <p:extLst>
      <p:ext uri="{BB962C8B-B14F-4D97-AF65-F5344CB8AC3E}">
        <p14:creationId xmlns:p14="http://schemas.microsoft.com/office/powerpoint/2010/main" val="2489657927"/>
      </p:ext>
    </p:extLst>
  </p:cSld>
  <p:clrMapOvr>
    <a:masterClrMapping/>
  </p:clrMapOvr>
  <p:transition spd="slow">
    <p:push dir="u"/>
    <p:sndAc>
      <p:stSnd>
        <p:snd r:embed="rId2" name="applause.wav"/>
      </p:stSnd>
    </p:sndAc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0F49-7186-4945-B19A-9396DF81C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D21F8-5738-4F25-8A04-30D270D20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In summary, our project is all about making things easy for you.</a:t>
            </a:r>
          </a:p>
          <a:p>
            <a:r>
              <a:rPr lang="en-US" dirty="0"/>
              <a:t> Whether it's money, fuel, or grades, we've got your back. </a:t>
            </a:r>
          </a:p>
          <a:p>
            <a:r>
              <a:rPr lang="en-US" dirty="0"/>
              <a:t>We want to simplify your everyday calculations and make your life a bit smoother. </a:t>
            </a:r>
          </a:p>
          <a:p>
            <a:r>
              <a:rPr lang="en-US" dirty="0"/>
              <a:t>As we keep going, we're committed to continuous improvement and expanding our features to better serve you. </a:t>
            </a:r>
          </a:p>
          <a:p>
            <a:r>
              <a:rPr lang="en-US" dirty="0"/>
              <a:t>Thank you for joining us on this journey towards a more straightforward and efficient way of handling everyday conversions.</a:t>
            </a:r>
          </a:p>
        </p:txBody>
      </p:sp>
    </p:spTree>
    <p:extLst>
      <p:ext uri="{BB962C8B-B14F-4D97-AF65-F5344CB8AC3E}">
        <p14:creationId xmlns:p14="http://schemas.microsoft.com/office/powerpoint/2010/main" val="875717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03FD4-30F5-4854-9E6B-DCF64BFD0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07A99-E03C-4586-B2EF-E1498A51E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4590288"/>
          </a:xfrm>
        </p:spPr>
        <p:txBody>
          <a:bodyPr>
            <a:norm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200" i="1" dirty="0">
                <a:solidFill>
                  <a:srgbClr val="000000"/>
                </a:solidFill>
                <a:latin typeface="Söhne"/>
              </a:rPr>
              <a:t>This Project is About a Tool that Makes Conversion Easy 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200" i="1" dirty="0">
              <a:solidFill>
                <a:srgbClr val="000000"/>
              </a:solidFill>
              <a:latin typeface="Söhne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200" i="1" dirty="0">
                <a:solidFill>
                  <a:srgbClr val="000000"/>
                </a:solidFill>
                <a:latin typeface="Söhne"/>
              </a:rPr>
              <a:t>Whether you’re dealing with MONEY , FUEL EFFICENCY &amp; GRADES this Tool has got you Covered 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br>
              <a:rPr lang="en-US" sz="2400" i="1" dirty="0"/>
            </a:br>
            <a:r>
              <a:rPr lang="en-US" sz="2200" i="1" dirty="0">
                <a:latin typeface="Söhne"/>
              </a:rPr>
              <a:t>This project is here to make things easier for you.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200" i="1" dirty="0">
              <a:latin typeface="Söhne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200" i="1" dirty="0">
                <a:latin typeface="Söhne"/>
              </a:rPr>
              <a:t>Providing a user-friendly platform that effortlessly handles currency conversions, fuel consumption analyses &amp; grade-to-percentage calculations.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200" i="1" dirty="0">
              <a:solidFill>
                <a:srgbClr val="000000"/>
              </a:solidFill>
              <a:latin typeface="Söhne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200" i="1" dirty="0">
                <a:solidFill>
                  <a:srgbClr val="000000"/>
                </a:solidFill>
                <a:latin typeface="Söhne"/>
              </a:rPr>
              <a:t>Let's dive into how </a:t>
            </a:r>
            <a:r>
              <a:rPr lang="en-US" altLang="en-US" sz="2200" b="1" i="1" dirty="0">
                <a:solidFill>
                  <a:srgbClr val="000000"/>
                </a:solidFill>
                <a:latin typeface="Söhne"/>
              </a:rPr>
              <a:t>Multi-Convert PRO </a:t>
            </a:r>
            <a:r>
              <a:rPr lang="en-US" altLang="en-US" sz="2200" i="1" dirty="0">
                <a:solidFill>
                  <a:srgbClr val="000000"/>
                </a:solidFill>
                <a:latin typeface="Söhne"/>
              </a:rPr>
              <a:t>can simplify your life!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200" i="1" dirty="0">
              <a:solidFill>
                <a:srgbClr val="000000"/>
              </a:solidFill>
              <a:latin typeface="Söhne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2200" dirty="0">
              <a:solidFill>
                <a:srgbClr val="000000"/>
              </a:solidFill>
              <a:latin typeface="Söhne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761902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6EA51-70EC-4091-955E-F720B54FE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OVER-VIEW: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A00B6-3248-431F-BB45-7EE15DD6D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In our dynamic project team, each member has a specific focus on their roles.</a:t>
            </a:r>
          </a:p>
          <a:p>
            <a:r>
              <a:rPr lang="en-US" dirty="0"/>
              <a:t>Member 1 takes the wheel on fuel consumption, steering the project towards optimizing the way users understand and manage their vehicle </a:t>
            </a:r>
            <a:r>
              <a:rPr lang="en-US" dirty="0" err="1"/>
              <a:t>efficeny</a:t>
            </a:r>
            <a:r>
              <a:rPr lang="en-US" dirty="0"/>
              <a:t> </a:t>
            </a:r>
            <a:r>
              <a:rPr lang="en-US"/>
              <a:t>Meanwhile </a:t>
            </a:r>
            <a:r>
              <a:rPr lang="en-US" dirty="0"/>
              <a:t>Member 2 is our currency conversion Expert, ensuring that users experience seamless and accurate exchanges in their financial endeavors Lastly,             Member 3 specializes in grades and percentage conversion, making academic evaluations a relief.</a:t>
            </a:r>
          </a:p>
          <a:p>
            <a:r>
              <a:rPr lang="en-US" dirty="0"/>
              <a:t>Together, we are a dedicated team simplifying currency , fuel and academic complexities for our users.</a:t>
            </a:r>
          </a:p>
        </p:txBody>
      </p:sp>
    </p:spTree>
    <p:extLst>
      <p:ext uri="{BB962C8B-B14F-4D97-AF65-F5344CB8AC3E}">
        <p14:creationId xmlns:p14="http://schemas.microsoft.com/office/powerpoint/2010/main" val="2388564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11B1B-C68C-4FB2-A352-359403CCB1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PART 1: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C7B798-FD0F-4DF6-83DD-07D2EBC554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/>
              <a:t>Car Fuel Consumption &amp; Distance Conversion</a:t>
            </a:r>
          </a:p>
        </p:txBody>
      </p:sp>
    </p:spTree>
    <p:extLst>
      <p:ext uri="{BB962C8B-B14F-4D97-AF65-F5344CB8AC3E}">
        <p14:creationId xmlns:p14="http://schemas.microsoft.com/office/powerpoint/2010/main" val="92423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DBA9B-74F8-4FBA-8B0B-CFC2C90C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000" dirty="0"/>
              <a:t>Car Fuel Consumption &amp; Distance Conversion: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9F526-7223-40F1-8B7F-DB440B414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Car fuel consumption conversion refers to the process of converting fuel </a:t>
            </a:r>
            <a:r>
              <a:rPr lang="en-US" dirty="0" err="1">
                <a:effectLst/>
              </a:rPr>
              <a:t>Efficency</a:t>
            </a:r>
            <a:r>
              <a:rPr lang="en-US" dirty="0">
                <a:effectLst/>
              </a:rPr>
              <a:t>  and calculating Total Fuel Required for Your Destination.</a:t>
            </a:r>
          </a:p>
          <a:p>
            <a:r>
              <a:rPr lang="en-US" dirty="0">
                <a:effectLst/>
              </a:rPr>
              <a:t>This Program will enable user to enter their Distance and Fuel quantity in order to receive An Output of Showing Total Fuel Required And Showing Fuel </a:t>
            </a:r>
            <a:r>
              <a:rPr lang="en-US" dirty="0" err="1">
                <a:effectLst/>
              </a:rPr>
              <a:t>Efficency</a:t>
            </a:r>
            <a:r>
              <a:rPr lang="en-US" dirty="0">
                <a:effectLst/>
              </a:rPr>
              <a:t>.</a:t>
            </a:r>
          </a:p>
          <a:p>
            <a:r>
              <a:rPr lang="en-US" dirty="0">
                <a:effectLst/>
              </a:rPr>
              <a:t>An C++ Programming Language will be used For Generating Code And Solving Mathematical Values.</a:t>
            </a:r>
          </a:p>
          <a:p>
            <a:r>
              <a:rPr lang="en-US" dirty="0">
                <a:effectLst/>
              </a:rPr>
              <a:t>For Example, Total Distance is 100km and car performs an 15 </a:t>
            </a:r>
            <a:r>
              <a:rPr lang="en-US" dirty="0" err="1">
                <a:effectLst/>
              </a:rPr>
              <a:t>litre</a:t>
            </a:r>
            <a:r>
              <a:rPr lang="en-US" dirty="0">
                <a:effectLst/>
              </a:rPr>
              <a:t>/Km It means 6.6 </a:t>
            </a:r>
            <a:r>
              <a:rPr lang="en-US" dirty="0" err="1">
                <a:effectLst/>
              </a:rPr>
              <a:t>litre</a:t>
            </a:r>
            <a:r>
              <a:rPr lang="en-US" dirty="0">
                <a:effectLst/>
              </a:rPr>
              <a:t> will be Required For Fuel.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815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0B15C-2D17-4DB6-9CD2-77A972525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BCBE2-1E9E-4F70-B113-9C755BBE1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Real-time monitoring and tracking of fuel efficiency to provide users with insights into their vehicle's consumption patterns.</a:t>
            </a:r>
          </a:p>
          <a:p>
            <a:r>
              <a:rPr lang="en-US" dirty="0">
                <a:effectLst/>
              </a:rPr>
              <a:t>Calculation of fuel costs based on current fuel prices and the vehicle's fuel efficiency, providing users with an estimate of their expenses.</a:t>
            </a:r>
          </a:p>
          <a:p>
            <a:r>
              <a:rPr lang="en-US" dirty="0">
                <a:effectLst/>
              </a:rPr>
              <a:t>An user-friendly Program that makes it easy for individuals to input data, interpret results, and Receive Their Required Output.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63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D50DD-65F8-4E49-BC64-61209E04A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and importance: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A41EF-3C0E-4DCE-8979-EBADCE51A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aims to develop a program in C++ that converts Distance in to Required Fuel And Display Current Fuel Consumption Of Your Car.</a:t>
            </a:r>
          </a:p>
          <a:p>
            <a:r>
              <a:rPr lang="en-US" dirty="0"/>
              <a:t>It help to manage Fuel Expenses and Managing better Fuel Economy for Your car.</a:t>
            </a:r>
          </a:p>
          <a:p>
            <a:r>
              <a:rPr lang="en-US" dirty="0"/>
              <a:t>Various Car Can use this software to Display  Fuel </a:t>
            </a:r>
            <a:r>
              <a:rPr lang="en-US" dirty="0" err="1"/>
              <a:t>Milage</a:t>
            </a:r>
            <a:r>
              <a:rPr lang="en-US" dirty="0"/>
              <a:t> For Better Quality For their Customer.</a:t>
            </a:r>
          </a:p>
          <a:p>
            <a:r>
              <a:rPr lang="en-US" dirty="0"/>
              <a:t>This Program Can Tell User How Much Fuel In Distance their Car Can More Travel.</a:t>
            </a:r>
          </a:p>
          <a:p>
            <a:r>
              <a:rPr lang="en-US" dirty="0"/>
              <a:t>This Program Allow To Display Fuel Consumption In Any Type of </a:t>
            </a:r>
            <a:r>
              <a:rPr lang="en-US" dirty="0" err="1"/>
              <a:t>AutoMobile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02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13880-0545-421B-B96F-4CB7F5E7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C++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1CCC3-698E-4A9E-A866-300295F10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If-else Statements:  TO Handle The use of Input Data From User.</a:t>
            </a:r>
          </a:p>
          <a:p>
            <a:r>
              <a:rPr lang="en-US" dirty="0"/>
              <a:t>Loops: To Take Input More Than Once From User To Display Fuel Economy And Fuel Consumption Many Times.</a:t>
            </a:r>
          </a:p>
          <a:p>
            <a:r>
              <a:rPr lang="en-US" dirty="0"/>
              <a:t>Exception Handling: If there Is An Mistake In Program It will help To Display Type OF Error Message.</a:t>
            </a:r>
          </a:p>
          <a:p>
            <a:r>
              <a:rPr lang="en-US" dirty="0"/>
              <a:t>Arrays: It will help to create Menu-Based Program .</a:t>
            </a:r>
          </a:p>
          <a:p>
            <a:r>
              <a:rPr lang="en-US" dirty="0"/>
              <a:t>File Handling: To Store the Fuel Economy of The </a:t>
            </a:r>
            <a:r>
              <a:rPr lang="en-US"/>
              <a:t>Car.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5998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3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4.xml><?xml version="1.0" encoding="utf-8"?>
<a:theme xmlns:a="http://schemas.openxmlformats.org/drawingml/2006/main" name="1_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79</TotalTime>
  <Words>1397</Words>
  <Application>Microsoft Office PowerPoint</Application>
  <PresentationFormat>Widescreen</PresentationFormat>
  <Paragraphs>114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Arial</vt:lpstr>
      <vt:lpstr>Bodoni MT Black</vt:lpstr>
      <vt:lpstr>Bookman Old Style</vt:lpstr>
      <vt:lpstr>Century Gothic</vt:lpstr>
      <vt:lpstr>Rockwell</vt:lpstr>
      <vt:lpstr>Rockwell Condensed</vt:lpstr>
      <vt:lpstr>Söhne</vt:lpstr>
      <vt:lpstr>Wingdings</vt:lpstr>
      <vt:lpstr>Wood Type</vt:lpstr>
      <vt:lpstr>Damask</vt:lpstr>
      <vt:lpstr>Vapor Trail</vt:lpstr>
      <vt:lpstr>1_Vapor Trail</vt:lpstr>
      <vt:lpstr>MULTI-CONVERT PRO</vt:lpstr>
      <vt:lpstr>PowerPoint Presentation</vt:lpstr>
      <vt:lpstr>INTRODUCTION:</vt:lpstr>
      <vt:lpstr>OVER-VIEW:</vt:lpstr>
      <vt:lpstr>PART 1:</vt:lpstr>
      <vt:lpstr>Car Fuel Consumption &amp; Distance Conversion: </vt:lpstr>
      <vt:lpstr>Features:</vt:lpstr>
      <vt:lpstr>Purpose and importance:</vt:lpstr>
      <vt:lpstr>USE OF C++ </vt:lpstr>
      <vt:lpstr>Part 2</vt:lpstr>
      <vt:lpstr>Currency convertor</vt:lpstr>
      <vt:lpstr>Features</vt:lpstr>
      <vt:lpstr>Purpose </vt:lpstr>
      <vt:lpstr>Importance</vt:lpstr>
      <vt:lpstr>Using different features </vt:lpstr>
      <vt:lpstr>Part 3</vt:lpstr>
      <vt:lpstr>Percentage to GPA converter</vt:lpstr>
      <vt:lpstr>features</vt:lpstr>
      <vt:lpstr>Purpose and importance</vt:lpstr>
      <vt:lpstr>Featrures of C++ used in this project</vt:lpstr>
      <vt:lpstr>CONCLUSION: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MULTI-CONVERT PRO</dc:title>
  <dc:creator>Farhan Munir</dc:creator>
  <cp:lastModifiedBy>Farhan Munir</cp:lastModifiedBy>
  <cp:revision>12</cp:revision>
  <dcterms:created xsi:type="dcterms:W3CDTF">2023-12-03T10:37:22Z</dcterms:created>
  <dcterms:modified xsi:type="dcterms:W3CDTF">2023-12-03T18:22:55Z</dcterms:modified>
</cp:coreProperties>
</file>

<file path=docProps/thumbnail.jpeg>
</file>